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4" r:id="rId4"/>
    <p:sldId id="261" r:id="rId5"/>
    <p:sldId id="262" r:id="rId6"/>
    <p:sldId id="263" r:id="rId7"/>
    <p:sldId id="264" r:id="rId8"/>
    <p:sldId id="265" r:id="rId9"/>
    <p:sldId id="266" r:id="rId10"/>
    <p:sldId id="273" r:id="rId11"/>
    <p:sldId id="268" r:id="rId12"/>
    <p:sldId id="270" r:id="rId13"/>
    <p:sldId id="27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1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29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4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27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5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45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13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0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95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62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0DB3C-B4EE-44AC-BC16-B111DEEA1A5F}" type="datetimeFigureOut">
              <a:rPr lang="fr-FR" smtClean="0"/>
              <a:t>19/10/2021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8EC3-DA54-497C-81E7-C30FE11A3F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7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https://images-na.ssl-images-amazon.com/images/I/81hZ0082j9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0172" y="751343"/>
            <a:ext cx="54602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5400" b="1" dirty="0" smtClean="0">
                <a:latin typeface="Centaur" panose="02030504050205020304" pitchFamily="18" charset="0"/>
              </a:rPr>
              <a:t>Café littéraire</a:t>
            </a:r>
            <a:r>
              <a:rPr lang="fr-FR" sz="5400" b="1" dirty="0">
                <a:latin typeface="Centaur" panose="02030504050205020304" pitchFamily="18" charset="0"/>
              </a:rPr>
              <a:t/>
            </a:r>
            <a:br>
              <a:rPr lang="fr-FR" sz="5400" b="1" dirty="0">
                <a:latin typeface="Centaur" panose="02030504050205020304" pitchFamily="18" charset="0"/>
              </a:rPr>
            </a:br>
            <a:r>
              <a:rPr lang="fr-FR" sz="5400" b="1" dirty="0">
                <a:latin typeface="Centaur" panose="02030504050205020304" pitchFamily="18" charset="0"/>
              </a:rPr>
              <a:t>du </a:t>
            </a:r>
            <a:r>
              <a:rPr lang="fr-FR" sz="5400" b="1" dirty="0" smtClean="0">
                <a:latin typeface="Centaur" panose="02030504050205020304" pitchFamily="18" charset="0"/>
              </a:rPr>
              <a:t>jeudi</a:t>
            </a:r>
            <a:r>
              <a:rPr lang="fr-FR" sz="5400" b="1" dirty="0">
                <a:latin typeface="Centaur" panose="02030504050205020304" pitchFamily="18" charset="0"/>
              </a:rPr>
              <a:t> </a:t>
            </a:r>
            <a:endParaRPr lang="fr-FR" sz="5400" b="1" dirty="0" smtClean="0">
              <a:latin typeface="Centaur" panose="02030504050205020304" pitchFamily="18" charset="0"/>
            </a:endParaRPr>
          </a:p>
          <a:p>
            <a:pPr algn="ctr"/>
            <a:r>
              <a:rPr lang="fr-FR" sz="5400" b="1" dirty="0" smtClean="0">
                <a:latin typeface="Centaur" panose="02030504050205020304" pitchFamily="18" charset="0"/>
              </a:rPr>
              <a:t>21 octobre 2021</a:t>
            </a:r>
          </a:p>
          <a:p>
            <a:pPr algn="ctr"/>
            <a:endParaRPr lang="fr-FR" sz="5400" b="1" dirty="0">
              <a:latin typeface="Centaur" panose="02030504050205020304" pitchFamily="18" charset="0"/>
            </a:endParaRPr>
          </a:p>
          <a:p>
            <a:pPr algn="ctr"/>
            <a:r>
              <a:rPr lang="fr-FR" sz="5400" b="1" dirty="0" smtClean="0">
                <a:latin typeface="Centaur" panose="02030504050205020304" pitchFamily="18" charset="0"/>
              </a:rPr>
              <a:t>Thématique :</a:t>
            </a:r>
          </a:p>
          <a:p>
            <a:pPr algn="ctr"/>
            <a:r>
              <a:rPr lang="fr-FR" sz="7200" b="1" dirty="0">
                <a:latin typeface="Centaur" panose="02030504050205020304" pitchFamily="18" charset="0"/>
              </a:rPr>
              <a:t>l</a:t>
            </a:r>
            <a:r>
              <a:rPr lang="fr-FR" sz="7200" b="1" dirty="0" smtClean="0">
                <a:latin typeface="Centaur" panose="02030504050205020304" pitchFamily="18" charset="0"/>
              </a:rPr>
              <a:t>a cuisine</a:t>
            </a:r>
            <a:endParaRPr lang="fr-FR" sz="7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13" y="431354"/>
            <a:ext cx="4229899" cy="599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2714" y="187626"/>
            <a:ext cx="111572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A venir au </a:t>
            </a:r>
            <a:r>
              <a:rPr lang="fr-FR" sz="4400" b="1" dirty="0" smtClean="0">
                <a:latin typeface="Centaur" panose="02030504050205020304" pitchFamily="18" charset="0"/>
              </a:rPr>
              <a:t>CRDN / sociologie des sciences (12.195)</a:t>
            </a:r>
            <a:endParaRPr lang="fr-FR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23" y="1436913"/>
            <a:ext cx="3686400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3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8091" y="454075"/>
            <a:ext cx="103065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</a:t>
            </a:r>
            <a:r>
              <a:rPr lang="fr-FR" sz="4400" dirty="0" smtClean="0">
                <a:latin typeface="Centaur" panose="02030504050205020304" pitchFamily="18" charset="0"/>
              </a:rPr>
              <a:t>catalogues </a:t>
            </a:r>
            <a:r>
              <a:rPr lang="fr-FR" sz="4400" dirty="0">
                <a:latin typeface="Centaur" panose="02030504050205020304" pitchFamily="18" charset="0"/>
              </a:rPr>
              <a:t>de la bibliothèque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44" y="1598941"/>
            <a:ext cx="10850489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63" y="366664"/>
            <a:ext cx="1073351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Pour aller plus loin : les </a:t>
            </a:r>
            <a:r>
              <a:rPr lang="fr-FR" sz="4400" dirty="0" smtClean="0">
                <a:latin typeface="Centaur" panose="02030504050205020304" pitchFamily="18" charset="0"/>
              </a:rPr>
              <a:t>romans, romans graphiques</a:t>
            </a:r>
          </a:p>
          <a:p>
            <a:pPr algn="ctr"/>
            <a:r>
              <a:rPr lang="fr-FR" sz="4400" dirty="0" smtClean="0">
                <a:latin typeface="Centaur" panose="02030504050205020304" pitchFamily="18" charset="0"/>
              </a:rPr>
              <a:t> et la cuisine dans </a:t>
            </a:r>
            <a:r>
              <a:rPr lang="fr-FR" sz="4400" dirty="0">
                <a:latin typeface="Centaur" panose="02030504050205020304" pitchFamily="18" charset="0"/>
              </a:rPr>
              <a:t>la bibliothèque</a:t>
            </a:r>
            <a:endParaRPr lang="fr-FR" sz="4400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10" y="1813214"/>
            <a:ext cx="6213068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118" y="5052848"/>
            <a:ext cx="200732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français</a:t>
            </a: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L </a:t>
            </a: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12.415 </a:t>
            </a:r>
          </a:p>
        </p:txBody>
      </p:sp>
      <p:sp>
        <p:nvSpPr>
          <p:cNvPr id="6" name="Rectangle 5"/>
          <p:cNvSpPr/>
          <p:nvPr/>
        </p:nvSpPr>
        <p:spPr>
          <a:xfrm>
            <a:off x="9646724" y="2241875"/>
            <a:ext cx="143180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Entrée CRDN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3399" y="6184727"/>
            <a:ext cx="3493842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Romans graphiques français : L 12.425</a:t>
            </a:r>
            <a:endParaRPr lang="fr-FR" dirty="0">
              <a:latin typeface="Centaur" panose="020305040502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755810" y="5355234"/>
            <a:ext cx="1340087" cy="403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6439989" y="2534194"/>
            <a:ext cx="3027070" cy="1123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763137" y="4912214"/>
            <a:ext cx="534543" cy="1464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753818" y="5422681"/>
            <a:ext cx="159050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Centaur" panose="020305040502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Cuisine : 12.152</a:t>
            </a:r>
            <a:endParaRPr lang="fr-FR" dirty="0">
              <a:latin typeface="Centaur" panose="020305040502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5756366" y="5282746"/>
            <a:ext cx="3870960" cy="334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6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07" y="355528"/>
            <a:ext cx="1909561" cy="15032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25778" y="2590319"/>
            <a:ext cx="85883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Centaur" panose="02030504050205020304" pitchFamily="18" charset="0"/>
              </a:rPr>
              <a:t>Création : Valérie François / Bibliothèque Télécom </a:t>
            </a:r>
            <a:r>
              <a:rPr lang="fr-FR" sz="3200" dirty="0" smtClean="0">
                <a:latin typeface="Centaur" panose="02030504050205020304" pitchFamily="18" charset="0"/>
              </a:rPr>
              <a:t>Paris</a:t>
            </a:r>
          </a:p>
          <a:p>
            <a:pPr algn="ctr"/>
            <a:r>
              <a:rPr lang="fr-FR" sz="3200" dirty="0" smtClean="0">
                <a:latin typeface="Centaur" panose="02030504050205020304" pitchFamily="18" charset="0"/>
              </a:rPr>
              <a:t> </a:t>
            </a:r>
            <a:r>
              <a:rPr lang="fr-FR" sz="3200" dirty="0">
                <a:latin typeface="Centaur" panose="02030504050205020304" pitchFamily="18" charset="0"/>
              </a:rPr>
              <a:t>(CRDN)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459909" y="4399058"/>
            <a:ext cx="78844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>
                <a:latin typeface="Centaur" panose="02030504050205020304" pitchFamily="18" charset="0"/>
              </a:rPr>
              <a:t>valerie.francois@telecom-paris.fr</a:t>
            </a:r>
            <a:endParaRPr lang="fr-FR" sz="4400" b="1" dirty="0">
              <a:latin typeface="Centaur" panose="02030504050205020304" pitchFamily="18" charset="0"/>
            </a:endParaRPr>
          </a:p>
          <a:p>
            <a:pPr algn="ctr"/>
            <a:r>
              <a:rPr lang="fr-FR" sz="4400" dirty="0">
                <a:latin typeface="Centaur" panose="02030504050205020304" pitchFamily="18" charset="0"/>
              </a:rPr>
              <a:t>Bureau : 2A403</a:t>
            </a:r>
          </a:p>
        </p:txBody>
      </p:sp>
    </p:spTree>
    <p:extLst>
      <p:ext uri="{BB962C8B-B14F-4D97-AF65-F5344CB8AC3E}">
        <p14:creationId xmlns:p14="http://schemas.microsoft.com/office/powerpoint/2010/main" val="5779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5679" y="331317"/>
            <a:ext cx="6056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 smtClean="0">
                <a:latin typeface="Centaur" panose="02030504050205020304" pitchFamily="18" charset="0"/>
              </a:rPr>
              <a:t>Romans au CRDN (L 12.415)</a:t>
            </a:r>
            <a:endParaRPr lang="fr-FR" sz="4000" dirty="0"/>
          </a:p>
        </p:txBody>
      </p:sp>
      <p:pic>
        <p:nvPicPr>
          <p:cNvPr id="3" name="Image 2" descr="https://images-na.ssl-images-amazon.com/images/I/41IV83mcOTL._SX303_BO1,204,203,200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63" y="1039203"/>
            <a:ext cx="1739810" cy="263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https://images-na.ssl-images-amazon.com/images/I/41y5jEZ8iYL._SX321_BO1,204,203,200_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19" y="1039203"/>
            <a:ext cx="1752587" cy="263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s://images-na.ssl-images-amazon.com/images/I/517zVutw7vL._SX307_BO1,204,203,200_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57" y="1039203"/>
            <a:ext cx="1807949" cy="263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s://images-na.ssl-images-amazon.com/images/I/41-QdVxY2ZL._SX302_BO1,204,203,200_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63" y="3848987"/>
            <a:ext cx="1739810" cy="277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s://images-na.ssl-images-amazon.com/images/I/81hZ0082j9L.jpg"/>
          <p:cNvPicPr/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504" y="1039203"/>
            <a:ext cx="1708219" cy="263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s://images-na.ssl-images-amazon.com/images/I/41uYezFSroL._SX300_BO1,204,203,200_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019" y="3848987"/>
            <a:ext cx="1752587" cy="277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s://images-na.ssl-images-amazon.com/images/I/41Nb8JYMP4L._SX302_BO1,204,203,200_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657" y="3848987"/>
            <a:ext cx="1807949" cy="277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Les recettes de la vie - Jacky Durand - Folio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504" y="3848987"/>
            <a:ext cx="1724628" cy="2773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39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5441" y="318254"/>
            <a:ext cx="39369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b="1" dirty="0">
                <a:latin typeface="Centaur" panose="02030504050205020304" pitchFamily="18" charset="0"/>
              </a:rPr>
              <a:t>Romans au CRDN </a:t>
            </a:r>
            <a:endParaRPr lang="fr-FR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461" y="1345474"/>
            <a:ext cx="2947368" cy="44805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26" y="1345474"/>
            <a:ext cx="2719884" cy="44805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9630" y="5949425"/>
            <a:ext cx="1270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latin typeface="Centaur" panose="02030504050205020304" pitchFamily="18" charset="0"/>
              </a:rPr>
              <a:t>A venir</a:t>
            </a:r>
            <a:endParaRPr lang="fr-FR" sz="3200" dirty="0"/>
          </a:p>
        </p:txBody>
      </p:sp>
      <p:sp>
        <p:nvSpPr>
          <p:cNvPr id="8" name="Rectangle 7"/>
          <p:cNvSpPr/>
          <p:nvPr/>
        </p:nvSpPr>
        <p:spPr>
          <a:xfrm>
            <a:off x="7358813" y="6057146"/>
            <a:ext cx="2084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latin typeface="Centaur" panose="02030504050205020304" pitchFamily="18" charset="0"/>
              </a:rPr>
              <a:t>L 12.416 ESQU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0102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2154" y="0"/>
            <a:ext cx="89941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 smtClean="0">
                <a:latin typeface="Centaur" panose="02030504050205020304" pitchFamily="18" charset="0"/>
              </a:rPr>
              <a:t>Romans graphiques </a:t>
            </a:r>
            <a:r>
              <a:rPr lang="fr-FR" sz="4400" b="1" dirty="0">
                <a:latin typeface="Centaur" panose="02030504050205020304" pitchFamily="18" charset="0"/>
              </a:rPr>
              <a:t>au </a:t>
            </a:r>
            <a:r>
              <a:rPr lang="fr-FR" sz="4400" b="1" dirty="0" smtClean="0">
                <a:latin typeface="Centaur" panose="02030504050205020304" pitchFamily="18" charset="0"/>
              </a:rPr>
              <a:t>CRDN (L 12.425)</a:t>
            </a:r>
            <a:endParaRPr lang="fr-FR" sz="4400" dirty="0"/>
          </a:p>
        </p:txBody>
      </p:sp>
      <p:pic>
        <p:nvPicPr>
          <p:cNvPr id="3" name="Image 2" descr="https://images-na.ssl-images-amazon.com/images/I/61UkYKXnPdL._SX373_BO1,204,203,200_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59" y="769441"/>
            <a:ext cx="2010585" cy="288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4" y="824347"/>
            <a:ext cx="2007620" cy="28332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291" y="824347"/>
            <a:ext cx="2070710" cy="28332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13" y="3938076"/>
            <a:ext cx="1989531" cy="26517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94" y="3938076"/>
            <a:ext cx="1988464" cy="265176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862" y="3833574"/>
            <a:ext cx="2090139" cy="28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7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40" y="143692"/>
            <a:ext cx="9065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latin typeface="Centaur" panose="02030504050205020304" pitchFamily="18" charset="0"/>
              </a:rPr>
              <a:t>Cuisine au CRDN (12.152)</a:t>
            </a:r>
            <a:endParaRPr lang="fr-FR" sz="4400" dirty="0"/>
          </a:p>
        </p:txBody>
      </p:sp>
      <p:pic>
        <p:nvPicPr>
          <p:cNvPr id="3" name="Image 2" descr="https://images-na.ssl-images-amazon.com/images/I/71N0BYJyDX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14" y="1097275"/>
            <a:ext cx="1912552" cy="256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https://images-na.ssl-images-amazon.com/images/I/71EWb0CSbS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07" y="1097276"/>
            <a:ext cx="1914456" cy="2521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s://images-na.ssl-images-amazon.com/images/I/71solhYjt0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714" y="3934476"/>
            <a:ext cx="1912552" cy="26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s://images-na.ssl-images-amazon.com/images/I/71dmF6yMYY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98" y="3841742"/>
            <a:ext cx="1998618" cy="275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s://images-na.ssl-images-amazon.com/images/I/71v9Ha-7lz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07" y="3841742"/>
            <a:ext cx="1950177" cy="2750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s://images-na.ssl-images-amazon.com/images/I/71ZfZGFyCj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98" y="1097277"/>
            <a:ext cx="1998618" cy="2560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462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7098" y="148437"/>
            <a:ext cx="6050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Cuisine au CRDN (12.152)</a:t>
            </a:r>
            <a:endParaRPr lang="fr-FR" sz="4400" dirty="0"/>
          </a:p>
        </p:txBody>
      </p:sp>
      <p:pic>
        <p:nvPicPr>
          <p:cNvPr id="3" name="Image 2" descr="https://images-na.ssl-images-amazon.com/images/I/81R1Nr9lEC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78" y="1045596"/>
            <a:ext cx="2101757" cy="2377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https://images-na.ssl-images-amazon.com/images/I/71mJ5Rd9sO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31" y="3821664"/>
            <a:ext cx="2109225" cy="251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s://images-na.ssl-images-amazon.com/images/I/81YCr08UUj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45" y="3821664"/>
            <a:ext cx="2113076" cy="251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s://images-na.ssl-images-amazon.com/images/I/81wq0xBU1j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532" y="1045596"/>
            <a:ext cx="2109224" cy="238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s://images-na.ssl-images-amazon.com/images/I/71IaUnZK67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22" y="3821665"/>
            <a:ext cx="2106455" cy="2519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s://images-na.ssl-images-amazon.com/images/I/81J+ca4CvF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295" y="1058092"/>
            <a:ext cx="2238103" cy="238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s://images-na.ssl-images-amazon.com/images/I/81yCG8Gj1L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45" y="1039776"/>
            <a:ext cx="2113076" cy="238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s://images-na.ssl-images-amazon.com/images/I/71t64pRJ8AS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9" y="3821664"/>
            <a:ext cx="2188756" cy="2519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07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8721" y="174563"/>
            <a:ext cx="6050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Cuisine au CRDN (12.152)</a:t>
            </a:r>
            <a:endParaRPr lang="fr-FR" sz="4400" dirty="0"/>
          </a:p>
        </p:txBody>
      </p:sp>
      <p:pic>
        <p:nvPicPr>
          <p:cNvPr id="3" name="Image 2" descr="https://images-na.ssl-images-amazon.com/images/I/81A4aITIT1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" y="944004"/>
            <a:ext cx="2103121" cy="232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https://images-na.ssl-images-amazon.com/images/I/81-ERPY7Uq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72" y="3840479"/>
            <a:ext cx="2233749" cy="257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s://images-na.ssl-images-amazon.com/images/I/81klPW2p0a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53" y="944003"/>
            <a:ext cx="2129246" cy="232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s://images-na.ssl-images-amazon.com/images/I/5107nOcW4o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84" y="944003"/>
            <a:ext cx="1991076" cy="2325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s://images-na.ssl-images-amazon.com/images/I/71AasUbhfY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151" y="3807823"/>
            <a:ext cx="2152195" cy="260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s://images-na.ssl-images-amazon.com/images/I/81zSYO5y4vL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26" y="3905795"/>
            <a:ext cx="2156616" cy="2511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s://images-na.ssl-images-amazon.com/images/I/81zb8bGBU5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180" y="944004"/>
            <a:ext cx="2116184" cy="2325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3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s://images-na.ssl-images-amazon.com/images/I/81gX6s8qoc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" y="1632856"/>
            <a:ext cx="3187337" cy="4389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https://images-na.ssl-images-amazon.com/images/I/51mdBydgY3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1632855"/>
            <a:ext cx="3291840" cy="438912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101453" y="239877"/>
            <a:ext cx="6050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>
                <a:latin typeface="Centaur" panose="02030504050205020304" pitchFamily="18" charset="0"/>
              </a:rPr>
              <a:t>Cuisine au CRDN (12.152)</a:t>
            </a:r>
            <a:endParaRPr lang="fr-FR" sz="4400" dirty="0"/>
          </a:p>
        </p:txBody>
      </p:sp>
      <p:pic>
        <p:nvPicPr>
          <p:cNvPr id="5" name="Image 4" descr="https://images-na.ssl-images-amazon.com/images/I/91tfhaWv1K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8" y="1632856"/>
            <a:ext cx="3210354" cy="438912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460797" y="6157351"/>
            <a:ext cx="1270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 smtClean="0">
                <a:latin typeface="Centaur" panose="02030504050205020304" pitchFamily="18" charset="0"/>
              </a:rPr>
              <a:t>A venir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2151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417" y="132955"/>
            <a:ext cx="104326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400" b="1" dirty="0" smtClean="0">
                <a:latin typeface="Centaur" panose="02030504050205020304" pitchFamily="18" charset="0"/>
              </a:rPr>
              <a:t>A venir </a:t>
            </a:r>
            <a:r>
              <a:rPr lang="fr-FR" sz="4400" b="1" dirty="0">
                <a:latin typeface="Centaur" panose="02030504050205020304" pitchFamily="18" charset="0"/>
              </a:rPr>
              <a:t>au CRDN / Cuisine au CRDN (12.152)</a:t>
            </a:r>
            <a:endParaRPr lang="fr-FR" sz="4400" dirty="0"/>
          </a:p>
          <a:p>
            <a:pPr algn="ctr"/>
            <a:endParaRPr lang="fr-FR" sz="4400" dirty="0"/>
          </a:p>
        </p:txBody>
      </p:sp>
      <p:pic>
        <p:nvPicPr>
          <p:cNvPr id="3" name="Image 2" descr="https://images-na.ssl-images-amazon.com/images/I/81QDd-bhxR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400" y="1022380"/>
            <a:ext cx="2000246" cy="2687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https://images-na.ssl-images-amazon.com/images/I/81uFwbSsyj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81" y="878690"/>
            <a:ext cx="2075359" cy="2948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s://images-na.ssl-images-amazon.com/images/I/81k5r1vTrm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37" y="3971109"/>
            <a:ext cx="1920241" cy="263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s://images-na.ssl-images-amazon.com/images/I/71vI2D3LxK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48" y="4002251"/>
            <a:ext cx="1959428" cy="260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https://images-na.ssl-images-amazon.com/images/I/81-yNcIfA4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517" y="3760138"/>
            <a:ext cx="2579097" cy="3060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0231999" y="5840364"/>
            <a:ext cx="6885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dirty="0" smtClean="0">
                <a:latin typeface="Centaur" panose="02030504050205020304" pitchFamily="18" charset="0"/>
              </a:rPr>
              <a:t>…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198314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144</Words>
  <Application>Microsoft Office PowerPoint</Application>
  <PresentationFormat>Grand écran</PresentationFormat>
  <Paragraphs>30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Centaur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Valérie François</dc:creator>
  <cp:lastModifiedBy>Valérie François</cp:lastModifiedBy>
  <cp:revision>18</cp:revision>
  <dcterms:created xsi:type="dcterms:W3CDTF">2021-09-24T13:44:38Z</dcterms:created>
  <dcterms:modified xsi:type="dcterms:W3CDTF">2021-10-19T14:58:05Z</dcterms:modified>
</cp:coreProperties>
</file>