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3" r:id="rId4"/>
    <p:sldId id="264" r:id="rId5"/>
    <p:sldId id="275" r:id="rId6"/>
    <p:sldId id="274" r:id="rId7"/>
    <p:sldId id="265" r:id="rId8"/>
    <p:sldId id="261" r:id="rId9"/>
    <p:sldId id="260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19 au jeudi </a:t>
            </a:r>
            <a:r>
              <a:rPr lang="fr-FR" sz="3200" b="1">
                <a:latin typeface="Centaur" panose="02030504050205020304" pitchFamily="18" charset="0"/>
              </a:rPr>
              <a:t>21 décembre</a:t>
            </a:r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La psychologie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C73BE-25FA-4358-B7D6-EEA8341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4" y="1336365"/>
            <a:ext cx="9735050" cy="50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842" y="252674"/>
            <a:ext cx="74989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la philosophie </a:t>
            </a: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dans 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18" y="5052848"/>
            <a:ext cx="200732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français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 12.415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34938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: L 12.425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755810" y="5355234"/>
            <a:ext cx="1340087" cy="40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616924" y="5543141"/>
            <a:ext cx="1718868" cy="383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Psychologie : 12.2</a:t>
            </a:r>
          </a:p>
        </p:txBody>
      </p:sp>
      <p:cxnSp>
        <p:nvCxnSpPr>
          <p:cNvPr id="8" name="Connecteur droit avec flèche 7"/>
          <p:cNvCxnSpPr>
            <a:cxnSpLocks/>
          </p:cNvCxnSpPr>
          <p:nvPr/>
        </p:nvCxnSpPr>
        <p:spPr>
          <a:xfrm flipH="1" flipV="1">
            <a:off x="4781006" y="5516224"/>
            <a:ext cx="4796627" cy="242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43692"/>
            <a:ext cx="9065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Psychologie au CRDN / généralités (12.2)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6E4ED5-96AA-4617-ACDF-516E9C5F7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44" y="1128170"/>
            <a:ext cx="1615100" cy="26219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94050C-37D0-4AF6-926F-54583FB18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0" y="3965124"/>
            <a:ext cx="1605261" cy="252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74A362-54EB-44D8-8E26-8B3BADFB2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1" y="1128171"/>
            <a:ext cx="1898267" cy="26219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0DBCCA-7E51-4589-A66C-7E23379CA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18" y="3965122"/>
            <a:ext cx="1846880" cy="255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12EF11-3EE0-4C82-91CF-AB0A0C47A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74" y="3965122"/>
            <a:ext cx="1771845" cy="252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3E874B-34B7-458D-AF2C-030FB4225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61" y="1128170"/>
            <a:ext cx="1961193" cy="262191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447C7F8-03C5-47F3-9373-8DDC55416E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0" y="1128171"/>
            <a:ext cx="1872048" cy="26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868" y="148437"/>
            <a:ext cx="11416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Psychologie </a:t>
            </a:r>
            <a:r>
              <a:rPr lang="fr-FR" sz="4400" b="1" dirty="0">
                <a:effectLst/>
                <a:latin typeface="Centaur" panose="02030504050205020304" pitchFamily="18" charset="0"/>
                <a:ea typeface="Calibri" panose="020F0502020204030204" pitchFamily="34" charset="0"/>
              </a:rPr>
              <a:t>biologique et cognitive</a:t>
            </a:r>
            <a:r>
              <a:rPr lang="fr-FR" sz="4400" b="1" dirty="0">
                <a:latin typeface="Centaur" panose="02030504050205020304" pitchFamily="18" charset="0"/>
              </a:rPr>
              <a:t> au CRDN (12.21)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FCA3AC-C50F-48BC-9417-B1B172787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3" y="1252965"/>
            <a:ext cx="1522854" cy="24249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B89F94-7538-4DD8-AF30-318A812A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95" y="1241980"/>
            <a:ext cx="1616080" cy="24964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2579A7-5114-4859-9E40-6EC33644D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17" y="1226399"/>
            <a:ext cx="1684893" cy="24227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D37E11-C7C2-4F8B-90D4-3AEF0AE61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23" y="1255138"/>
            <a:ext cx="1643969" cy="24227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2CE3BEE-182B-4AA8-AD5D-80BF7D01B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58" y="1310773"/>
            <a:ext cx="1497262" cy="240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35B2654-7DA5-4A2F-80C7-416CF294A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3" y="3879505"/>
            <a:ext cx="1563459" cy="252986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7D65F6-E01D-4D24-A8A0-9D21DA22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82" y="3879505"/>
            <a:ext cx="1684893" cy="252986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1237B02-071D-4296-99E4-897B194E2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17" y="3879504"/>
            <a:ext cx="1684893" cy="252986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D044A1D-59DE-46A1-A3E2-862B497C2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64" y="3879504"/>
            <a:ext cx="1684893" cy="252986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857DE29-AD43-4083-8017-DFED00823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23" y="3879504"/>
            <a:ext cx="1643969" cy="252986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104B48A-6110-43A5-8139-30865C1E6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20" y="1252965"/>
            <a:ext cx="1567791" cy="249648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066CD01-805E-4270-B3FB-65404F66D0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13" y="4030675"/>
            <a:ext cx="1469298" cy="232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0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13" y="174563"/>
            <a:ext cx="984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Psychologie / </a:t>
            </a:r>
            <a:r>
              <a:rPr lang="fr-FR" sz="4400" b="1" dirty="0">
                <a:effectLst/>
                <a:latin typeface="Centaur" panose="02030504050205020304" pitchFamily="18" charset="0"/>
                <a:ea typeface="Calibri" panose="020F0502020204030204" pitchFamily="34" charset="0"/>
              </a:rPr>
              <a:t>Personnalité </a:t>
            </a:r>
            <a:r>
              <a:rPr lang="fr-FR" sz="4400" b="1" dirty="0">
                <a:latin typeface="Centaur" panose="02030504050205020304" pitchFamily="18" charset="0"/>
              </a:rPr>
              <a:t>au CRDN  (12.23)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A1F77F-E43A-4E24-B524-9E1D1322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3" y="1042584"/>
            <a:ext cx="1581591" cy="25592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B87D8E-4424-4634-B9DF-DDF13FEF0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0" y="1042252"/>
            <a:ext cx="1581591" cy="259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498A59-9727-4E72-B6E2-E2263E9D6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21" y="4062662"/>
            <a:ext cx="1728533" cy="233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2AF118E-AE3D-4111-8FA2-CF343609F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33" y="1092030"/>
            <a:ext cx="1571569" cy="254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F756A79-87B0-4B44-83DB-F9FAFC709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2" y="3956902"/>
            <a:ext cx="1471612" cy="238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DAAE6F2-D2A6-4E4D-A6CD-BE0BC0AE1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75" y="3898360"/>
            <a:ext cx="1603929" cy="249833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4FDDAB1-A7D9-4E86-B34E-B9848B64A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49" y="1042251"/>
            <a:ext cx="1855005" cy="259277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A4A44BB-06AA-41D7-8DF2-9299E2C71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6" y="3956902"/>
            <a:ext cx="1509550" cy="252433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F8DADE7-B00B-4F37-8892-1387770E7F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6" y="1092030"/>
            <a:ext cx="1581590" cy="259277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293E710-02D7-4840-B04C-19BF5C3B07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65" y="4062662"/>
            <a:ext cx="1638660" cy="234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040C2FA-7123-45CB-A67A-71BAAE6DE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8" y="3971143"/>
            <a:ext cx="1638660" cy="255243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9120D60-2487-41F6-BF53-D4CE9B48A0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8" y="1125290"/>
            <a:ext cx="1581590" cy="25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5935" y="252940"/>
            <a:ext cx="8682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Psychologie </a:t>
            </a:r>
            <a:r>
              <a:rPr lang="fr-FR" sz="4400" b="1" dirty="0">
                <a:effectLst/>
                <a:latin typeface="Centaur" panose="02030504050205020304" pitchFamily="18" charset="0"/>
                <a:ea typeface="Calibri" panose="020F0502020204030204" pitchFamily="34" charset="0"/>
              </a:rPr>
              <a:t>du travail </a:t>
            </a:r>
            <a:r>
              <a:rPr lang="fr-FR" sz="4400" b="1" dirty="0">
                <a:latin typeface="Centaur" panose="02030504050205020304" pitchFamily="18" charset="0"/>
              </a:rPr>
              <a:t>au CRDN (12.24)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7E8E92-C228-4916-9664-89A7769CE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" y="2232358"/>
            <a:ext cx="1920956" cy="3108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1C26BE-BAC8-49EF-AFF1-6C59C953F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90" y="2189936"/>
            <a:ext cx="1947172" cy="31507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7155B1-A119-4FEE-9CF6-243C4790D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74" y="2232358"/>
            <a:ext cx="1883656" cy="31083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288301-306A-4003-9B96-2302AC1C1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5" y="2211147"/>
            <a:ext cx="2070155" cy="31083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19179CB-BAC7-4F30-AC5C-E7A5AB379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22" y="2232359"/>
            <a:ext cx="1868522" cy="302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02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926" y="160312"/>
            <a:ext cx="8131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Psychologie </a:t>
            </a:r>
            <a:r>
              <a:rPr lang="fr-FR" sz="4400" b="1" dirty="0">
                <a:effectLst/>
                <a:latin typeface="Centaur" panose="02030504050205020304" pitchFamily="18" charset="0"/>
                <a:ea typeface="Calibri" panose="020F0502020204030204" pitchFamily="34" charset="0"/>
              </a:rPr>
              <a:t>sociale </a:t>
            </a:r>
            <a:r>
              <a:rPr lang="fr-FR" sz="4400" b="1" dirty="0">
                <a:latin typeface="Centaur" panose="02030504050205020304" pitchFamily="18" charset="0"/>
              </a:rPr>
              <a:t>au CRDN (12.25)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850582-5428-4CF7-8CF3-355036557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80" y="1264182"/>
            <a:ext cx="1603986" cy="246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7E3A61-1913-4CFA-A0F5-971FE3C7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36" y="3906001"/>
            <a:ext cx="1723767" cy="25499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76228C-7E66-4BBC-924A-F887B9D5B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03" y="3982039"/>
            <a:ext cx="1575870" cy="2549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B1F012-009F-4704-A109-4716AECEA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79" y="1075245"/>
            <a:ext cx="1877789" cy="290679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B675D42-3987-4612-A99F-17CDB0BBB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73" y="1205224"/>
            <a:ext cx="1841930" cy="27007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7ABCFDA-46D0-4FBF-89BD-6B0522031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48" y="3906002"/>
            <a:ext cx="1603986" cy="25954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2961AFC-FF84-4E4B-86AC-A4F4F598F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" y="1205224"/>
            <a:ext cx="1647465" cy="25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962" y="239877"/>
            <a:ext cx="8209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Cyber-psychologie au CRDN (12.26)</a:t>
            </a:r>
            <a:endParaRPr lang="fr-FR" sz="4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C7F5CC-AE55-4D2F-8423-EF2DA74FF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8" y="1743959"/>
            <a:ext cx="2702490" cy="3962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DC88F2-A10C-4E28-80C4-0CD676B7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69" y="1743960"/>
            <a:ext cx="2309862" cy="39625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913B70-D015-46D0-8DC9-FDE274155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5" y="1743959"/>
            <a:ext cx="3009362" cy="3962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531" y="156754"/>
            <a:ext cx="8994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au CRDN (L 12.425)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04486E-717C-477B-BBC6-AEF1AB9A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05" y="1183835"/>
            <a:ext cx="1795612" cy="25799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97908B-DEC5-4E66-B0FF-6FC0DE966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" y="1189644"/>
            <a:ext cx="1832015" cy="250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B916D9-33B5-432C-87F0-A109555D2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83" y="1148527"/>
            <a:ext cx="1898642" cy="26152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BF369E-F697-4674-963E-57090EC71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24" y="1148528"/>
            <a:ext cx="1983954" cy="26152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5026A5-45D0-43DD-A32F-7FCA934AB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5" y="3921885"/>
            <a:ext cx="1912857" cy="266414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D2171A6-6F35-43EC-960A-DCFB29041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16" y="3921885"/>
            <a:ext cx="1809498" cy="27088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AAF35EA-B9F8-4E8A-8A66-AE30E9E2C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68" y="3921885"/>
            <a:ext cx="1960812" cy="26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5679" y="331317"/>
            <a:ext cx="6056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>
                <a:latin typeface="Centaur" panose="02030504050205020304" pitchFamily="18" charset="0"/>
              </a:rPr>
              <a:t>Romans </a:t>
            </a:r>
            <a:r>
              <a:rPr lang="fr-FR" sz="4000" b="1" dirty="0">
                <a:latin typeface="Centaur" panose="02030504050205020304" pitchFamily="18" charset="0"/>
              </a:rPr>
              <a:t>au CRDN (L 12.415)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192786-1E2A-4B3E-BE6F-C7E96536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4" y="1795807"/>
            <a:ext cx="2161293" cy="35431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D20A11-07A0-49CD-A815-B753B6CBF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71" y="1795807"/>
            <a:ext cx="2161293" cy="35431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4501B2-F232-4360-94B1-887E2F51F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13" y="1795807"/>
            <a:ext cx="2161293" cy="35431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130B86-0AC0-46AC-A601-9B2FA0DA9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95" y="1795807"/>
            <a:ext cx="2161293" cy="34972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7FCA69F-C092-455A-89A3-1E50BE1A9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32" y="1795807"/>
            <a:ext cx="2161292" cy="35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153</Words>
  <Application>Microsoft Office PowerPoint</Application>
  <PresentationFormat>Grand écran</PresentationFormat>
  <Paragraphs>31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82</cp:revision>
  <dcterms:created xsi:type="dcterms:W3CDTF">2021-09-24T13:44:38Z</dcterms:created>
  <dcterms:modified xsi:type="dcterms:W3CDTF">2023-12-08T13:10:03Z</dcterms:modified>
</cp:coreProperties>
</file>