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3" r:id="rId4"/>
    <p:sldId id="264" r:id="rId5"/>
    <p:sldId id="275" r:id="rId6"/>
    <p:sldId id="274" r:id="rId7"/>
    <p:sldId id="265" r:id="rId8"/>
    <p:sldId id="261" r:id="rId9"/>
    <p:sldId id="277" r:id="rId10"/>
    <p:sldId id="268" r:id="rId11"/>
    <p:sldId id="270" r:id="rId12"/>
    <p:sldId id="27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29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4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2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5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45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13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0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95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9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2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DB3C-B4EE-44AC-BC16-B111DEEA1A5F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9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4A3869B-F957-4714-8D0B-78821014447E}"/>
              </a:ext>
            </a:extLst>
          </p:cNvPr>
          <p:cNvSpPr txBox="1"/>
          <p:nvPr/>
        </p:nvSpPr>
        <p:spPr>
          <a:xfrm>
            <a:off x="5938887" y="530721"/>
            <a:ext cx="542041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u="sng" dirty="0">
                <a:latin typeface="Centaur" panose="02030504050205020304" pitchFamily="18" charset="0"/>
              </a:rPr>
              <a:t>Semaine de la culture</a:t>
            </a:r>
            <a:endParaRPr lang="fr-FR" sz="4000" b="1" dirty="0">
              <a:latin typeface="Centaur" panose="02030504050205020304" pitchFamily="18" charset="0"/>
            </a:endParaRPr>
          </a:p>
          <a:p>
            <a:pPr algn="ctr"/>
            <a:endParaRPr lang="fr-FR" sz="3200" b="1" dirty="0">
              <a:latin typeface="Centaur" panose="02030504050205020304" pitchFamily="18" charset="0"/>
            </a:endParaRP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Exposition de livres </a:t>
            </a: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du mardi 30 janvier </a:t>
            </a: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au jeudi 1er février</a:t>
            </a: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en salle des ouvrages du CRDN</a:t>
            </a:r>
          </a:p>
          <a:p>
            <a:pPr algn="ctr"/>
            <a:endParaRPr lang="fr-FR" sz="3200" b="1" dirty="0">
              <a:latin typeface="Centaur" panose="02030504050205020304" pitchFamily="18" charset="0"/>
            </a:endParaRPr>
          </a:p>
          <a:p>
            <a:pPr algn="ctr"/>
            <a:r>
              <a:rPr lang="fr-FR" sz="3200" b="1" u="sng" dirty="0">
                <a:latin typeface="Centaur" panose="02030504050205020304" pitchFamily="18" charset="0"/>
              </a:rPr>
              <a:t>Thématique du mois </a:t>
            </a:r>
            <a:r>
              <a:rPr lang="fr-FR" sz="3200" b="1" dirty="0">
                <a:latin typeface="Centaur" panose="02030504050205020304" pitchFamily="18" charset="0"/>
              </a:rPr>
              <a:t>: </a:t>
            </a:r>
          </a:p>
          <a:p>
            <a:pPr algn="ctr"/>
            <a:r>
              <a:rPr lang="fr-FR" sz="3200" b="1" dirty="0">
                <a:solidFill>
                  <a:srgbClr val="008080"/>
                </a:solidFill>
                <a:latin typeface="Centaur" panose="02030504050205020304" pitchFamily="18" charset="0"/>
              </a:rPr>
              <a:t>L’art</a:t>
            </a:r>
          </a:p>
          <a:p>
            <a:pPr algn="ctr"/>
            <a:endParaRPr lang="fr-FR" sz="3200" b="1" dirty="0">
              <a:solidFill>
                <a:srgbClr val="008080"/>
              </a:solidFill>
              <a:latin typeface="Centaur" panose="02030504050205020304" pitchFamily="18" charset="0"/>
            </a:endParaRPr>
          </a:p>
          <a:p>
            <a:pPr algn="ctr"/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Centaur" panose="02030504050205020304" pitchFamily="18" charset="0"/>
              </a:rPr>
              <a:t>N’hésitez pas à venir</a:t>
            </a:r>
          </a:p>
          <a:p>
            <a:pPr algn="ctr"/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Centaur" panose="02030504050205020304" pitchFamily="18" charset="0"/>
              </a:rPr>
              <a:t>emprunter des ouvrages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D8EF5B-9104-4FCE-AD6D-97A244005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44" y="530721"/>
            <a:ext cx="4107324" cy="579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8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091" y="454075"/>
            <a:ext cx="103065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Pour aller plus loin : catalogues de la bibliothèque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0C73BE-25FA-4358-B7D6-EEA834134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64" y="1336365"/>
            <a:ext cx="9735050" cy="506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236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4842" y="252674"/>
            <a:ext cx="74989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Pour aller plus loin : la philosophie </a:t>
            </a:r>
          </a:p>
          <a:p>
            <a:pPr algn="ctr"/>
            <a:r>
              <a:rPr lang="fr-FR" sz="4400" dirty="0">
                <a:latin typeface="Centaur" panose="02030504050205020304" pitchFamily="18" charset="0"/>
              </a:rPr>
              <a:t>dans la bibliothèque</a:t>
            </a:r>
            <a:endParaRPr lang="fr-FR" sz="4400" dirty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96" y="1766306"/>
            <a:ext cx="6213068" cy="4351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46724" y="2241875"/>
            <a:ext cx="14318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Entrée CRDN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3399" y="6184727"/>
            <a:ext cx="2852640" cy="383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graphiques : L 12.425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439989" y="2534194"/>
            <a:ext cx="3027070" cy="112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cxnSpLocks/>
          </p:cNvCxnSpPr>
          <p:nvPr/>
        </p:nvCxnSpPr>
        <p:spPr>
          <a:xfrm flipH="1" flipV="1">
            <a:off x="3691616" y="4906235"/>
            <a:ext cx="671410" cy="146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023035" y="6178748"/>
            <a:ext cx="1023165" cy="383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 : 12.7</a:t>
            </a:r>
          </a:p>
        </p:txBody>
      </p:sp>
      <p:cxnSp>
        <p:nvCxnSpPr>
          <p:cNvPr id="8" name="Connecteur droit avec flèche 7"/>
          <p:cNvCxnSpPr>
            <a:cxnSpLocks/>
          </p:cNvCxnSpPr>
          <p:nvPr/>
        </p:nvCxnSpPr>
        <p:spPr>
          <a:xfrm flipH="1" flipV="1">
            <a:off x="4182721" y="5833707"/>
            <a:ext cx="4772743" cy="351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9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07" y="355528"/>
            <a:ext cx="1909561" cy="1503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5778" y="2590319"/>
            <a:ext cx="85883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Centaur" panose="02030504050205020304" pitchFamily="18" charset="0"/>
              </a:rPr>
              <a:t>Création : Valérie François / Bibliothèque Télécom Paris</a:t>
            </a:r>
          </a:p>
          <a:p>
            <a:pPr algn="ctr"/>
            <a:r>
              <a:rPr lang="fr-FR" sz="3200" dirty="0">
                <a:latin typeface="Centaur" panose="02030504050205020304" pitchFamily="18" charset="0"/>
              </a:rPr>
              <a:t> (CRDN)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2459909" y="4399058"/>
            <a:ext cx="78844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valerie.francois@telecom-paris.fr</a:t>
            </a:r>
            <a:endParaRPr lang="fr-FR" sz="4400" b="1" dirty="0">
              <a:latin typeface="Centaur" panose="02030504050205020304" pitchFamily="18" charset="0"/>
            </a:endParaRPr>
          </a:p>
          <a:p>
            <a:pPr algn="ctr"/>
            <a:r>
              <a:rPr lang="fr-FR" sz="4400" dirty="0">
                <a:latin typeface="Centaur" panose="02030504050205020304" pitchFamily="18" charset="0"/>
              </a:rPr>
              <a:t>Bureau : 2A403</a:t>
            </a:r>
          </a:p>
        </p:txBody>
      </p:sp>
    </p:spTree>
    <p:extLst>
      <p:ext uri="{BB962C8B-B14F-4D97-AF65-F5344CB8AC3E}">
        <p14:creationId xmlns:p14="http://schemas.microsoft.com/office/powerpoint/2010/main" val="57795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40" y="143692"/>
            <a:ext cx="9065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Art et culture (12.7)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097161-2B23-4D37-88E7-9DD970AA2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2" y="987530"/>
            <a:ext cx="2190161" cy="27650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9F5961-7958-4C57-970B-0CE59F5DD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28" y="987530"/>
            <a:ext cx="1930024" cy="27650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01722CD-DF28-4478-96AC-A13130B96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73" y="3882538"/>
            <a:ext cx="1946615" cy="276507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91B1AAC-3803-4B14-902C-4EB68D416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49" y="987530"/>
            <a:ext cx="2306075" cy="276507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EB42B32-570A-4ACE-91DD-B0D12B251F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99" y="987530"/>
            <a:ext cx="1896844" cy="276507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064B8EC-F9C1-40FA-9D6A-A175C45DA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93" y="3882538"/>
            <a:ext cx="1946616" cy="276507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B8F6151-BF8E-4385-8F9D-276A15FC88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80" y="3882538"/>
            <a:ext cx="1941085" cy="276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7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0948" y="148437"/>
            <a:ext cx="44223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Architecture (12.71)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FE3FE1-3D7B-4353-A6CC-37D9037F9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4" y="1052203"/>
            <a:ext cx="2260841" cy="28690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FF5CBE5-EB35-40ED-A7A1-BDAAAC5EA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99" y="4166469"/>
            <a:ext cx="1981106" cy="24825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D3EF8BE-9095-475D-BC57-45B61E066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85" y="1052203"/>
            <a:ext cx="2029860" cy="28915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4372611-005C-496B-9BBC-4229B7172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057" y="1052203"/>
            <a:ext cx="2203353" cy="289153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D592D98-333C-4D42-A9FB-807A9A26D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95" y="4198918"/>
            <a:ext cx="1888005" cy="251064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8FF33F8-4B7A-4758-AF4B-D20485D7D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73" y="1052203"/>
            <a:ext cx="2550781" cy="300799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45D4A0E-A563-4078-88D0-98ACD7555E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29" y="4166469"/>
            <a:ext cx="1792601" cy="251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7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3512" y="174563"/>
            <a:ext cx="3600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Peinture (12.73)</a:t>
            </a:r>
            <a:endParaRPr lang="fr-FR" sz="4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F03734-A709-4145-8CCC-F5569957A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3" y="2007908"/>
            <a:ext cx="2078129" cy="3029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A6B65D-56C8-4EC0-BA0B-AB285A6FD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93" y="2007908"/>
            <a:ext cx="2918529" cy="31247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DE26254-FB67-4CE3-89E3-CE4F6657A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33" y="1974643"/>
            <a:ext cx="2400101" cy="31580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E958153-17CE-4C30-88BC-3DE4FDB16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45" y="1974643"/>
            <a:ext cx="2431682" cy="315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99720" y="252940"/>
            <a:ext cx="4695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Photographie (12.75)</a:t>
            </a:r>
            <a:endParaRPr lang="fr-FR" sz="4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783F04-50D6-4CA7-B519-87F50428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06" y="3866693"/>
            <a:ext cx="2105392" cy="25801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334E5FB-34CA-4B14-97F0-F77EC025E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62" y="1201527"/>
            <a:ext cx="2042295" cy="29092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E42B7B1-1B5D-4C19-A748-639E56766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94" y="1201527"/>
            <a:ext cx="2048113" cy="29092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5EABD12-24F6-4F81-8B92-775F4D8AC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3" y="1201528"/>
            <a:ext cx="2199394" cy="290925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B4FA40A-61A8-4857-BCF8-B00396F028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39" y="3866690"/>
            <a:ext cx="1991868" cy="25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2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7724" y="160312"/>
            <a:ext cx="3490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Cinéma (12.76)</a:t>
            </a:r>
            <a:endParaRPr lang="fr-FR" sz="4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59B16E-5159-42C0-ADEF-0FFDC3C4E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6" y="1148916"/>
            <a:ext cx="2288160" cy="28890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382B31-A382-4EBF-8F6D-909B3CC7B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30" y="1088216"/>
            <a:ext cx="2510748" cy="30104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9D16ABD-6B31-4835-BE15-A89D5DDCB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912" y="1148918"/>
            <a:ext cx="2126371" cy="28890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3154663-1306-40D8-8276-B74144681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78" y="3656951"/>
            <a:ext cx="1768359" cy="251903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1363075-D86F-4F46-9850-8637BD3E3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64" y="3656951"/>
            <a:ext cx="1768359" cy="251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6840" y="239877"/>
            <a:ext cx="3719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Musique (12.77)</a:t>
            </a:r>
            <a:endParaRPr lang="fr-FR" sz="4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12ED77-BF90-4673-AD00-3A8A42AE4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1" y="1946384"/>
            <a:ext cx="2680615" cy="34813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959676-38B7-4F84-A4BF-E5C7868C0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4" y="1946384"/>
            <a:ext cx="2687578" cy="34813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569E566-79AB-43A8-AF51-AA548BA60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50" y="1946384"/>
            <a:ext cx="2179306" cy="34813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0DEB9B8-8E93-4B5B-961B-92DB73621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15" y="1946385"/>
            <a:ext cx="2291330" cy="349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1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2637" y="156754"/>
            <a:ext cx="34499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Musées (12.78)</a:t>
            </a:r>
            <a:endParaRPr lang="fr-FR" sz="4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38446A-0AC3-46AF-B2A7-97C69D3DB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3" y="1099744"/>
            <a:ext cx="2564722" cy="30387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C90E5D-6067-4754-B79D-15C8B31B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48" y="1055938"/>
            <a:ext cx="2334704" cy="303997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A435C9-CBC7-45E7-B935-102BA9C70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153" y="3760724"/>
            <a:ext cx="1849959" cy="267335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4D91579-32B5-418F-AA0A-39A29FBD7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82" y="3760724"/>
            <a:ext cx="1849959" cy="27777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118ECDA-7D93-4F37-9250-6B83241D0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27" y="1055938"/>
            <a:ext cx="2407314" cy="31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9777" y="156754"/>
            <a:ext cx="68157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Romans graphiques (L 12.425)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0C26D4-99B8-413C-8F0F-6A1BF1C45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6" y="1131217"/>
            <a:ext cx="2084706" cy="2944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2D84638-087E-45A6-A2CB-F22B24482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78" y="1131217"/>
            <a:ext cx="2860244" cy="29426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169398-F2C3-4D6B-8B5E-599307014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70" y="1133079"/>
            <a:ext cx="2171667" cy="294263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8A3F06F-8EE1-4209-9DFA-DDFBA33AF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72" y="3736351"/>
            <a:ext cx="2093235" cy="27615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28A2416-EFB0-424A-862A-8704E9AA4D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445" y="3736351"/>
            <a:ext cx="2026958" cy="2761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58897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121</Words>
  <Application>Microsoft Office PowerPoint</Application>
  <PresentationFormat>Grand écran</PresentationFormat>
  <Paragraphs>30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Centaur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François</dc:creator>
  <cp:lastModifiedBy>Valérie François</cp:lastModifiedBy>
  <cp:revision>89</cp:revision>
  <dcterms:created xsi:type="dcterms:W3CDTF">2021-09-24T13:44:38Z</dcterms:created>
  <dcterms:modified xsi:type="dcterms:W3CDTF">2024-01-17T11:25:47Z</dcterms:modified>
</cp:coreProperties>
</file>