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79" r:id="rId4"/>
    <p:sldId id="278" r:id="rId5"/>
    <p:sldId id="280" r:id="rId6"/>
    <p:sldId id="260" r:id="rId7"/>
    <p:sldId id="274" r:id="rId8"/>
    <p:sldId id="261" r:id="rId9"/>
    <p:sldId id="268" r:id="rId10"/>
    <p:sldId id="281" r:id="rId11"/>
    <p:sldId id="27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2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2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45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3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95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9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DB3C-B4EE-44AC-BC16-B111DEEA1A5F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4A3869B-F957-4714-8D0B-78821014447E}"/>
              </a:ext>
            </a:extLst>
          </p:cNvPr>
          <p:cNvSpPr txBox="1"/>
          <p:nvPr/>
        </p:nvSpPr>
        <p:spPr>
          <a:xfrm>
            <a:off x="5938887" y="530721"/>
            <a:ext cx="54204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u="sng" dirty="0">
                <a:latin typeface="Centaur" panose="02030504050205020304" pitchFamily="18" charset="0"/>
              </a:rPr>
              <a:t>Semaine de la culture</a:t>
            </a:r>
            <a:endParaRPr lang="fr-FR" sz="4000" b="1" dirty="0">
              <a:latin typeface="Centaur" panose="02030504050205020304" pitchFamily="18" charset="0"/>
            </a:endParaRP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Exposition de livres 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du mardi 13 au jeudi 15 février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en salle des ouvrages du CRDN</a:t>
            </a: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u="sng" dirty="0">
                <a:latin typeface="Centaur" panose="02030504050205020304" pitchFamily="18" charset="0"/>
              </a:rPr>
              <a:t>Thématique du mois </a:t>
            </a:r>
            <a:r>
              <a:rPr lang="fr-FR" sz="3200" b="1" dirty="0">
                <a:latin typeface="Centaur" panose="02030504050205020304" pitchFamily="18" charset="0"/>
              </a:rPr>
              <a:t>: </a:t>
            </a:r>
          </a:p>
          <a:p>
            <a:pPr algn="ctr"/>
            <a:r>
              <a:rPr lang="fr-FR" sz="3200" b="1" dirty="0">
                <a:solidFill>
                  <a:srgbClr val="008080"/>
                </a:solidFill>
                <a:latin typeface="Centaur" panose="02030504050205020304" pitchFamily="18" charset="0"/>
              </a:rPr>
              <a:t>Le développement durable</a:t>
            </a:r>
          </a:p>
          <a:p>
            <a:pPr algn="ctr"/>
            <a:endParaRPr lang="fr-FR" sz="3200" b="1" dirty="0">
              <a:solidFill>
                <a:srgbClr val="008080"/>
              </a:solidFill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N’hésitez pas à venir</a:t>
            </a: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emprunter des ouvrages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D8EF5B-9104-4FCE-AD6D-97A244005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4" y="530721"/>
            <a:ext cx="4107324" cy="57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8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63" y="366664"/>
            <a:ext cx="107335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les romans, romans graphiques</a:t>
            </a: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 et le développement durable dans la bibliothèque</a:t>
            </a:r>
            <a:endParaRPr lang="fr-FR" sz="4400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10" y="1813214"/>
            <a:ext cx="621306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118" y="5052848"/>
            <a:ext cx="200732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français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L 12.415 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6724" y="2241875"/>
            <a:ext cx="14318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Entrée CRDN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3399" y="6184727"/>
            <a:ext cx="34938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graphiques français : L 12.425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755810" y="5355234"/>
            <a:ext cx="1340087" cy="40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439989" y="2534194"/>
            <a:ext cx="3027070" cy="112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763137" y="4912214"/>
            <a:ext cx="534543" cy="146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753818" y="5422681"/>
            <a:ext cx="2340577" cy="782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 durable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12.171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756366" y="5282746"/>
            <a:ext cx="3870960" cy="334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ED2034F-0B84-449D-9AE3-B6D154B2D541}"/>
              </a:ext>
            </a:extLst>
          </p:cNvPr>
          <p:cNvSpPr txBox="1"/>
          <p:nvPr/>
        </p:nvSpPr>
        <p:spPr>
          <a:xfrm>
            <a:off x="9543029" y="3687715"/>
            <a:ext cx="2309317" cy="782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Politiques économiques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9.37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E177930-4D7D-4D2B-87E6-97F221934FB7}"/>
              </a:ext>
            </a:extLst>
          </p:cNvPr>
          <p:cNvCxnSpPr/>
          <p:nvPr/>
        </p:nvCxnSpPr>
        <p:spPr>
          <a:xfrm flipH="1">
            <a:off x="6315959" y="3988883"/>
            <a:ext cx="3151100" cy="1063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4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07" y="355528"/>
            <a:ext cx="1909561" cy="1503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5778" y="2590319"/>
            <a:ext cx="85883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Centaur" panose="02030504050205020304" pitchFamily="18" charset="0"/>
              </a:rPr>
              <a:t>Création : Valérie François / Bibliothèque Télécom Paris</a:t>
            </a:r>
          </a:p>
          <a:p>
            <a:pPr algn="ctr"/>
            <a:r>
              <a:rPr lang="fr-FR" sz="3200" dirty="0">
                <a:latin typeface="Centaur" panose="02030504050205020304" pitchFamily="18" charset="0"/>
              </a:rPr>
              <a:t> (CRDN)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459909" y="4399058"/>
            <a:ext cx="78844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valerie.francois@telecom-paris.fr</a:t>
            </a:r>
            <a:endParaRPr lang="fr-FR" sz="4400" b="1" dirty="0">
              <a:latin typeface="Centaur" panose="02030504050205020304" pitchFamily="18" charset="0"/>
            </a:endParaRP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Bureau : 2A403</a:t>
            </a:r>
          </a:p>
        </p:txBody>
      </p:sp>
    </p:spTree>
    <p:extLst>
      <p:ext uri="{BB962C8B-B14F-4D97-AF65-F5344CB8AC3E}">
        <p14:creationId xmlns:p14="http://schemas.microsoft.com/office/powerpoint/2010/main" val="57795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3564" y="118143"/>
            <a:ext cx="6465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Politiques économiques (9.37)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C6BF0C-FBC4-4592-8A85-B55DCD1F6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2" y="946707"/>
            <a:ext cx="1687941" cy="27627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6CA6850-A888-404C-A53B-B817B0622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21" y="982445"/>
            <a:ext cx="1679747" cy="27627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0D52126-EEAA-4340-9D3E-BB1232B17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53" y="3865931"/>
            <a:ext cx="1914188" cy="26221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1DA0525-C652-4537-9EFB-4A27FF3DE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42" y="1043062"/>
            <a:ext cx="1948342" cy="27518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7FF7B11-AAE4-4FB9-BE82-B3C6175430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60" y="3975774"/>
            <a:ext cx="1641416" cy="2486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C826D0-CDF3-41BE-AE6B-805CA6A06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06" y="3950437"/>
            <a:ext cx="2096115" cy="253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4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0300" y="148437"/>
            <a:ext cx="9383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Développement durable au CRDN (12.171)</a:t>
            </a:r>
            <a:endParaRPr lang="fr-FR" sz="4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6" y="935891"/>
            <a:ext cx="1665924" cy="272556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20" y="935891"/>
            <a:ext cx="1713805" cy="27255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07" y="908667"/>
            <a:ext cx="1679512" cy="27750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6" y="3852338"/>
            <a:ext cx="1647645" cy="271344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33" y="917878"/>
            <a:ext cx="1720544" cy="272556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71" y="3842052"/>
            <a:ext cx="1693009" cy="273401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10" y="3852338"/>
            <a:ext cx="1693009" cy="273401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75" y="3852337"/>
            <a:ext cx="1794465" cy="271344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76" y="940181"/>
            <a:ext cx="1971916" cy="270325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96" y="3852338"/>
            <a:ext cx="1802589" cy="27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0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919" y="174563"/>
            <a:ext cx="9383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Développement durable au CRDN (12.171)</a:t>
            </a:r>
            <a:endParaRPr lang="fr-FR" sz="4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3" y="932369"/>
            <a:ext cx="1939769" cy="26738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26" y="932369"/>
            <a:ext cx="2323682" cy="26647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52" y="938187"/>
            <a:ext cx="1950486" cy="267388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82" y="945309"/>
            <a:ext cx="1955021" cy="266545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52" y="3997736"/>
            <a:ext cx="1950486" cy="264707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6" y="4012937"/>
            <a:ext cx="1978831" cy="258774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75" y="3989826"/>
            <a:ext cx="2344233" cy="263397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82" y="3997736"/>
            <a:ext cx="1967548" cy="26181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61" y="931689"/>
            <a:ext cx="1915570" cy="267750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390" y="4012936"/>
            <a:ext cx="1961341" cy="26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251" y="118143"/>
            <a:ext cx="9383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Développement durable au CRDN (12.171)</a:t>
            </a:r>
            <a:endParaRPr lang="fr-FR" sz="4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D28FA6-D8BA-4E47-8C50-91A7ECEBF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2" y="931689"/>
            <a:ext cx="1629797" cy="26675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EBCA77-9B0A-4DCF-AD04-490939484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29" y="931689"/>
            <a:ext cx="2005211" cy="26951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8530A2F-937A-4836-87CD-A70FE0685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01" y="950031"/>
            <a:ext cx="1981354" cy="267750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1710AA1-E220-484B-B82D-8C19BE0EB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75" y="927978"/>
            <a:ext cx="1834366" cy="27216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0C906A5-F8BD-4DC1-B911-AE5014438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61" y="927978"/>
            <a:ext cx="1679298" cy="276200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8A74405-2007-40CF-B9BF-48A0F9F51D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74" y="4012936"/>
            <a:ext cx="1580384" cy="25993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C240A61-D264-453A-A337-08C90B4766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23" y="4012936"/>
            <a:ext cx="1585583" cy="259931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417E153-5BC5-473F-B05E-057E016895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03" y="4024479"/>
            <a:ext cx="1699953" cy="2599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45F3C06-09B1-4028-9FF1-93E53D5A2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29" y="3904948"/>
            <a:ext cx="1834366" cy="268918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6E477C3-E4FE-4750-801A-AEE212C9E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0" y="3904948"/>
            <a:ext cx="1593124" cy="257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5679" y="331317"/>
            <a:ext cx="6056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latin typeface="Centaur" panose="02030504050205020304" pitchFamily="18" charset="0"/>
              </a:rPr>
              <a:t>Romans au CRDN (L 12.415)</a:t>
            </a:r>
            <a:endParaRPr lang="fr-FR" sz="4000" dirty="0"/>
          </a:p>
        </p:txBody>
      </p:sp>
      <p:pic>
        <p:nvPicPr>
          <p:cNvPr id="1026" name="Picture 2" descr="51yjoFYK0+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9" y="1154294"/>
            <a:ext cx="1652002" cy="26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Nous sommes l'étincel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881" y="1181436"/>
            <a:ext cx="1723946" cy="268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https://images-na.ssl-images-amazon.com/images/I/51nJ+YI0hCS._SX302_BO1,204,203,200_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23" y="1181436"/>
            <a:ext cx="1753129" cy="269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https://images-na.ssl-images-amazon.com/images/I/51Lanta1+EL._SX301_BO1,204,203,200_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52" y="3868211"/>
            <a:ext cx="1683987" cy="270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https://images-na.ssl-images-amazon.com/images/I/416DNObDO+L._SX302_BO1,204,203,200_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91" y="3903636"/>
            <a:ext cx="1730146" cy="263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https://images-na.ssl-images-amazon.com/images/I/515oRacO0IL._SX331_BO1,204,203,200_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27" y="3873881"/>
            <a:ext cx="1705384" cy="27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39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469" y="318254"/>
            <a:ext cx="9823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latin typeface="Centaur" panose="02030504050205020304" pitchFamily="18" charset="0"/>
              </a:rPr>
              <a:t>Romans au CRDN (LSF 12.415 et </a:t>
            </a:r>
            <a:r>
              <a:rPr lang="fr-FR" sz="4000" b="1" dirty="0" err="1">
                <a:latin typeface="Centaur" panose="02030504050205020304" pitchFamily="18" charset="0"/>
              </a:rPr>
              <a:t>LPo</a:t>
            </a:r>
            <a:r>
              <a:rPr lang="fr-FR" sz="4000" b="1" dirty="0">
                <a:latin typeface="Centaur" panose="02030504050205020304" pitchFamily="18" charset="0"/>
              </a:rPr>
              <a:t> 12.415)</a:t>
            </a:r>
            <a:endParaRPr lang="fr-FR" sz="4000" dirty="0"/>
          </a:p>
          <a:p>
            <a:pPr algn="ctr"/>
            <a:endParaRPr lang="fr-FR" sz="4000" dirty="0"/>
          </a:p>
        </p:txBody>
      </p:sp>
      <p:pic>
        <p:nvPicPr>
          <p:cNvPr id="9" name="Image 8" descr="https://images-na.ssl-images-amazon.com/images/I/51nXva3+4pL._SX302_BO1,204,203,200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" y="1641692"/>
            <a:ext cx="2664823" cy="430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https://images-na.ssl-images-amazon.com/images/I/41Ot4bZ9MjL._SX331_BO1,204,203,200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76" y="1589720"/>
            <a:ext cx="2875053" cy="435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s://images-na.ssl-images-amazon.com/images/I/51sdy8f+qGL._SX331_BO1,204,203,200_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2" y="1589721"/>
            <a:ext cx="2939142" cy="4353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02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2154" y="0"/>
            <a:ext cx="8994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Romans graphiques au CRDN (L 12.425)</a:t>
            </a:r>
            <a:endParaRPr lang="fr-FR" sz="4400" dirty="0"/>
          </a:p>
        </p:txBody>
      </p:sp>
      <p:pic>
        <p:nvPicPr>
          <p:cNvPr id="9" name="Image 8" descr="https://images-na.ssl-images-amazon.com/images/I/51GWbui6VCL._SX378_BO1,204,203,200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1" y="887866"/>
            <a:ext cx="1909526" cy="270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https://images-na.ssl-images-amazon.com/images/I/41OR9Zx5XZL._SX348_BO1,204,203,200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15" y="887866"/>
            <a:ext cx="1741711" cy="270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s://images-na.ssl-images-amazon.com/images/I/51c0xb8P76L._SX356_BO1,204,203,200_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52" y="887865"/>
            <a:ext cx="1920240" cy="270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https://images-na.ssl-images-amazon.com/images/I/51akN1y7riL._SX383_BO1,204,203,200_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587" y="3593144"/>
            <a:ext cx="2029983" cy="284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https://images-na.ssl-images-amazon.com/images/I/51Xr3DU2ZtL._SX352_BO1,204,203,200_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03" y="3666850"/>
            <a:ext cx="1901000" cy="276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https://images-na.ssl-images-amazon.com/images/I/51oyxUFWUkL._SX409_BO1,204,203,200_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26" y="3689210"/>
            <a:ext cx="1854925" cy="2745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57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091" y="454075"/>
            <a:ext cx="10306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catalogues de la bibliothèque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0C73BE-25FA-4358-B7D6-EEA83413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64" y="1336365"/>
            <a:ext cx="9735050" cy="506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23648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157</Words>
  <Application>Microsoft Office PowerPoint</Application>
  <PresentationFormat>Grand écran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Centaur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François</dc:creator>
  <cp:lastModifiedBy>Valérie François</cp:lastModifiedBy>
  <cp:revision>94</cp:revision>
  <dcterms:created xsi:type="dcterms:W3CDTF">2021-09-24T13:44:38Z</dcterms:created>
  <dcterms:modified xsi:type="dcterms:W3CDTF">2024-02-05T11:03:53Z</dcterms:modified>
</cp:coreProperties>
</file>