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5" r:id="rId4"/>
    <p:sldId id="265" r:id="rId5"/>
    <p:sldId id="276" r:id="rId6"/>
    <p:sldId id="263" r:id="rId7"/>
    <p:sldId id="273" r:id="rId8"/>
    <p:sldId id="260" r:id="rId9"/>
    <p:sldId id="274" r:id="rId10"/>
    <p:sldId id="268" r:id="rId11"/>
    <p:sldId id="270" r:id="rId12"/>
    <p:sldId id="27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2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2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45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3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9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DB3C-B4EE-44AC-BC16-B111DEEA1A5F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jp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g"/><Relationship Id="rId7" Type="http://schemas.openxmlformats.org/officeDocument/2006/relationships/image" Target="../media/image67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g"/><Relationship Id="rId10" Type="http://schemas.openxmlformats.org/officeDocument/2006/relationships/image" Target="../media/image70.jpeg"/><Relationship Id="rId4" Type="http://schemas.openxmlformats.org/officeDocument/2006/relationships/image" Target="../media/image64.jpg"/><Relationship Id="rId9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A3869B-F957-4714-8D0B-78821014447E}"/>
              </a:ext>
            </a:extLst>
          </p:cNvPr>
          <p:cNvSpPr txBox="1"/>
          <p:nvPr/>
        </p:nvSpPr>
        <p:spPr>
          <a:xfrm>
            <a:off x="5938887" y="530721"/>
            <a:ext cx="542041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u="sng" dirty="0">
                <a:latin typeface="Centaur" panose="02030504050205020304" pitchFamily="18" charset="0"/>
              </a:rPr>
              <a:t>Semaine de la culture</a:t>
            </a:r>
            <a:endParaRPr lang="fr-FR" sz="4000" b="1" dirty="0">
              <a:latin typeface="Centaur" panose="02030504050205020304" pitchFamily="18" charset="0"/>
            </a:endParaRP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Exposition de livres 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du mardi 5 au jeudi 7 mars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en salle des ouvrages du CRDN</a:t>
            </a: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u="sng" dirty="0">
                <a:latin typeface="Centaur" panose="02030504050205020304" pitchFamily="18" charset="0"/>
              </a:rPr>
              <a:t>Thématique du mois </a:t>
            </a:r>
            <a:r>
              <a:rPr lang="fr-FR" sz="3200" b="1" dirty="0">
                <a:latin typeface="Centaur" panose="02030504050205020304" pitchFamily="18" charset="0"/>
              </a:rPr>
              <a:t>: </a:t>
            </a:r>
          </a:p>
          <a:p>
            <a:pPr algn="ctr"/>
            <a:r>
              <a:rPr lang="fr-FR" sz="3200" b="1" dirty="0">
                <a:solidFill>
                  <a:srgbClr val="008080"/>
                </a:solidFill>
                <a:latin typeface="Centaur" panose="02030504050205020304" pitchFamily="18" charset="0"/>
              </a:rPr>
              <a:t>Le féminisme et l’égalité femme/homme</a:t>
            </a:r>
          </a:p>
          <a:p>
            <a:pPr algn="ctr"/>
            <a:endParaRPr lang="fr-FR" sz="3200" b="1" dirty="0">
              <a:solidFill>
                <a:srgbClr val="008080"/>
              </a:solidFill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N’hésitez pas à venir</a:t>
            </a: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emprunter des ouvrages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D8EF5B-9104-4FCE-AD6D-97A244005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4" y="530721"/>
            <a:ext cx="4107324" cy="57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091" y="454075"/>
            <a:ext cx="10306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catalogues de la bibliothèque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0C73BE-25FA-4358-B7D6-EEA83413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64" y="1336365"/>
            <a:ext cx="9735050" cy="506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236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63" y="366664"/>
            <a:ext cx="107335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les romans, romans graphiques</a:t>
            </a: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 et le féminisme dans la bibliothèque</a:t>
            </a:r>
            <a:endParaRPr lang="fr-FR" sz="4400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10" y="1813214"/>
            <a:ext cx="621306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374" y="5830584"/>
            <a:ext cx="179389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français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6724" y="2241875"/>
            <a:ext cx="14318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Entrée CRDN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3399" y="6184727"/>
            <a:ext cx="263623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graphiques français 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439989" y="2534194"/>
            <a:ext cx="3027070" cy="112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763137" y="4912214"/>
            <a:ext cx="534543" cy="146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467059" y="5509165"/>
            <a:ext cx="2185214" cy="1181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Féminisme (12.131) et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égalité femme/homme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(12.132)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050033" y="5775856"/>
            <a:ext cx="979715" cy="249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5669280" y="5016137"/>
            <a:ext cx="3797779" cy="884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9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07" y="355528"/>
            <a:ext cx="1909561" cy="1503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778" y="2590319"/>
            <a:ext cx="85883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Centaur" panose="02030504050205020304" pitchFamily="18" charset="0"/>
              </a:rPr>
              <a:t>Création : Valérie François / Bibliothèque Télécom Paris</a:t>
            </a:r>
          </a:p>
          <a:p>
            <a:pPr algn="ctr"/>
            <a:r>
              <a:rPr lang="fr-FR" sz="3200" dirty="0">
                <a:latin typeface="Centaur" panose="02030504050205020304" pitchFamily="18" charset="0"/>
              </a:rPr>
              <a:t> (CRDN)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459909" y="4399058"/>
            <a:ext cx="78844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valerie.francois@telecom-paris.fr</a:t>
            </a:r>
            <a:endParaRPr lang="fr-FR" sz="4400" b="1" dirty="0">
              <a:latin typeface="Centaur" panose="02030504050205020304" pitchFamily="18" charset="0"/>
            </a:endParaRP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Bureau : 2A403</a:t>
            </a:r>
          </a:p>
        </p:txBody>
      </p:sp>
    </p:spTree>
    <p:extLst>
      <p:ext uri="{BB962C8B-B14F-4D97-AF65-F5344CB8AC3E}">
        <p14:creationId xmlns:p14="http://schemas.microsoft.com/office/powerpoint/2010/main" val="57795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" y="143692"/>
            <a:ext cx="118218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Le féminisme au CRDN  (12.131)</a:t>
            </a:r>
            <a:endParaRPr lang="fr-FR" sz="4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9" y="1018899"/>
            <a:ext cx="1977536" cy="27314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83" y="1018897"/>
            <a:ext cx="1786339" cy="273140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81" y="1018897"/>
            <a:ext cx="1999389" cy="273140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57" y="1018899"/>
            <a:ext cx="1886465" cy="273140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0" y="4105718"/>
            <a:ext cx="1977536" cy="255656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08" y="1018897"/>
            <a:ext cx="1786339" cy="273140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33" y="4105718"/>
            <a:ext cx="1794840" cy="249608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78" y="4105718"/>
            <a:ext cx="1833504" cy="24960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64" y="4105718"/>
            <a:ext cx="1784358" cy="24960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49" y="4105718"/>
            <a:ext cx="1665255" cy="250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" y="143692"/>
            <a:ext cx="118218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Le féminisme au CRDN  (12.131)</a:t>
            </a:r>
            <a:endParaRPr lang="fr-FR" sz="4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ECB250-5307-4F93-A03E-41618FC0D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9" y="1018897"/>
            <a:ext cx="2135958" cy="27314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AE952B-5D0C-4831-81AE-C4D86C609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33" y="1018897"/>
            <a:ext cx="2037627" cy="27314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72FD84-3EDB-4D9A-B5B9-8761C1C7B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85" y="913133"/>
            <a:ext cx="1917925" cy="283716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22230C5-5AC8-4BF2-9B14-4985597B4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40" y="1018895"/>
            <a:ext cx="1868282" cy="27314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BA7A6C9-C185-4EBD-B3D9-5A4C170CF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89" y="1018895"/>
            <a:ext cx="1868282" cy="27719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F6446BB-87BC-4F1B-858A-7C7847CDE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3" y="4038384"/>
            <a:ext cx="1947926" cy="249608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B3CDE46-969F-4887-85D8-2458502661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324" y="4030121"/>
            <a:ext cx="1833504" cy="249608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C7CA4C2-5841-4862-BE83-FE170394D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84" y="4030121"/>
            <a:ext cx="1522646" cy="250435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27827A4-C5C1-46FD-BEB0-D98481773B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41" y="4038383"/>
            <a:ext cx="1776000" cy="250435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F6697AB-9E1C-43E3-A6A9-DDD6A844E6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21" y="4038383"/>
            <a:ext cx="1708817" cy="25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1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3978" y="168266"/>
            <a:ext cx="9688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L’égalité femme/homme au CRDN  (12.132)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9" y="1084400"/>
            <a:ext cx="1941997" cy="26749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95" y="1084400"/>
            <a:ext cx="1781502" cy="26749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40" y="1084400"/>
            <a:ext cx="1717304" cy="26749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27" y="1084400"/>
            <a:ext cx="1749403" cy="26749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48" y="1084401"/>
            <a:ext cx="1626357" cy="26749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8" y="3992761"/>
            <a:ext cx="1941997" cy="273530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77" y="3992761"/>
            <a:ext cx="1731151" cy="264317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40" y="3992761"/>
            <a:ext cx="1780720" cy="265448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34" y="4005474"/>
            <a:ext cx="1695795" cy="270987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87" y="3992761"/>
            <a:ext cx="1748684" cy="26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3978" y="168266"/>
            <a:ext cx="9688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L’égalité femme/homme au CRDN  (12.132)</a:t>
            </a:r>
            <a:endParaRPr lang="fr-FR" sz="4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7ABECA-441F-4C5D-99A8-FF2F4CD26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8" y="1084400"/>
            <a:ext cx="1717304" cy="2653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2C6D7A-709F-4135-9976-5B7999B8E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07" y="1084400"/>
            <a:ext cx="1873290" cy="257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285A51-27E1-43E2-8B5D-95F1C54B3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65" y="937707"/>
            <a:ext cx="1695795" cy="27564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99330B1-F1D9-44F7-AF9D-1F4898C7E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65" y="1093341"/>
            <a:ext cx="1877292" cy="264407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44921C6-E951-46A9-B838-D472819AD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2" y="4072379"/>
            <a:ext cx="1871393" cy="256355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D02B7C8-8CFF-4C09-8E3D-024107BEC7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0" y="4072379"/>
            <a:ext cx="1871393" cy="254603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B752DE5-7006-4D8D-ADC1-2207BD710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14" y="4072379"/>
            <a:ext cx="1639646" cy="254603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821C2EB-CC34-4E12-9E10-80F0E9EF21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0" y="1042939"/>
            <a:ext cx="2009494" cy="264407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601243E-8F49-424D-B78B-D1E7C4AF5B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18" y="4076095"/>
            <a:ext cx="1901301" cy="254231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67F0583-6585-46B5-875A-5C32A57FF7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472" y="4048578"/>
            <a:ext cx="1619278" cy="25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623" y="148437"/>
            <a:ext cx="102050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Le féminisme et l’égalité F/H en BD (L 12.425)</a:t>
            </a:r>
            <a:endParaRPr lang="fr-FR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5" y="1123870"/>
            <a:ext cx="1995205" cy="26252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14" y="1107001"/>
            <a:ext cx="1909398" cy="26300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93" y="1119114"/>
            <a:ext cx="1856798" cy="26300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6" y="3955132"/>
            <a:ext cx="1995205" cy="26252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14" y="4100157"/>
            <a:ext cx="1878655" cy="250479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93" y="4075612"/>
            <a:ext cx="1836298" cy="25293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92" y="4083817"/>
            <a:ext cx="1928110" cy="25237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65" y="4083817"/>
            <a:ext cx="1945155" cy="25211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92" y="1119113"/>
            <a:ext cx="1881214" cy="263475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64" y="1119113"/>
            <a:ext cx="1945155" cy="26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623" y="148437"/>
            <a:ext cx="102050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Le féminisme et l’égalité F/H en BD (L 12.425)</a:t>
            </a:r>
            <a:endParaRPr lang="fr-FR" sz="4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A6F360-E0E1-4D21-B127-B2E5E57A98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5" y="1145036"/>
            <a:ext cx="1970427" cy="260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68EE841-9288-4550-BBD1-95CEE8F117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92" y="1145036"/>
            <a:ext cx="1969298" cy="262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4B994C0-4532-4DC3-9C0E-817B34B222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69" y="1145036"/>
            <a:ext cx="1836297" cy="262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8CDAA69-B1E5-4CC5-80D0-EC841A688A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209" y="1145035"/>
            <a:ext cx="1805222" cy="260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AB28138-93B0-480D-8194-8FBB25C9F2B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785" y="1145035"/>
            <a:ext cx="1805222" cy="260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3B6CD39-65F1-46C7-BF6E-AD989BE2724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3" y="4100156"/>
            <a:ext cx="1924790" cy="250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998AE1B-A20E-439E-B32A-8FC95015A6E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67" y="4075612"/>
            <a:ext cx="1922323" cy="252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7EFD054-AFE1-4838-996E-C714F90C0E7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95" y="4064413"/>
            <a:ext cx="1836297" cy="254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9230D2C-AD72-4CDF-8DCC-550B702B67B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208" y="4029061"/>
            <a:ext cx="1836297" cy="254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6ACA899-CFA6-4A04-8FE3-43FB6592171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785" y="4035547"/>
            <a:ext cx="1805222" cy="2534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3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635" y="331317"/>
            <a:ext cx="10030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latin typeface="Centaur" panose="02030504050205020304" pitchFamily="18" charset="0"/>
              </a:rPr>
              <a:t>Le féminisme et l’égalité F/H en romans (L 12.415)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52" y="1223948"/>
            <a:ext cx="1576422" cy="259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88" y="1180136"/>
            <a:ext cx="1686391" cy="27287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5" y="1255641"/>
            <a:ext cx="1650941" cy="2532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29" y="1187223"/>
            <a:ext cx="1807933" cy="27146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4427D8-7387-471C-8D48-559C5AE938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500" y="1163266"/>
            <a:ext cx="1760202" cy="265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F44791C-7A50-4A1D-A107-9D8465BA6F3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5" y="4221234"/>
            <a:ext cx="1650941" cy="230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6E6341-0F9A-4BE2-8E67-551BDDBF0C1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29" y="4221234"/>
            <a:ext cx="1807933" cy="241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5B8C81-DF21-4DF6-A325-7F26CAB1156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65" y="4275438"/>
            <a:ext cx="1592913" cy="2181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A1602B-8959-4AA4-871A-0037DDC0883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51" y="4275438"/>
            <a:ext cx="1675121" cy="225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580799-7570-44DD-960D-F463AC36C4B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640" y="4221233"/>
            <a:ext cx="1703061" cy="2305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39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635" y="331317"/>
            <a:ext cx="10030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latin typeface="Centaur" panose="02030504050205020304" pitchFamily="18" charset="0"/>
              </a:rPr>
              <a:t>Le féminisme et l’égalité F/H en romans (L 12.415)</a:t>
            </a:r>
            <a:endParaRPr lang="fr-FR" sz="4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0EFBC38-C4F6-4816-8A89-80C817F6F3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8" y="1223948"/>
            <a:ext cx="1736357" cy="25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774DAA0-BD15-493D-8C95-3CF92C07B2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01" y="1223948"/>
            <a:ext cx="1686391" cy="25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D1A1D1D-756E-4235-A992-9265987911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59" y="1223662"/>
            <a:ext cx="1668319" cy="25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D5A92E8-3DAC-49C6-A9B1-AA1D1F5CBA2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76" y="1223662"/>
            <a:ext cx="1668319" cy="25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1A89E34-C949-4FAE-A59F-7B39721906D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92" y="1223662"/>
            <a:ext cx="1703061" cy="25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F7C23C4-654B-4BEE-A0F0-15FC0B73E7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1" y="4275438"/>
            <a:ext cx="1675340" cy="225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5D93FFC-8346-4CA5-9C41-DCA8EBDC841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34" y="4275150"/>
            <a:ext cx="1675121" cy="223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7E5C5A9-8EB1-41E5-BD21-E493E9B4372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42" y="4205991"/>
            <a:ext cx="1675121" cy="230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99C4517-911C-4582-9C36-C68E582259A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53" y="4205991"/>
            <a:ext cx="1675121" cy="232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9DB64C5-F256-43FC-AC78-CD3869414B6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92" y="4205991"/>
            <a:ext cx="1675121" cy="2320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3448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190</Words>
  <Application>Microsoft Office PowerPoint</Application>
  <PresentationFormat>Grand écran</PresentationFormat>
  <Paragraphs>32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Centaur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François</dc:creator>
  <cp:lastModifiedBy>Valérie François</cp:lastModifiedBy>
  <cp:revision>99</cp:revision>
  <dcterms:created xsi:type="dcterms:W3CDTF">2021-09-24T13:44:38Z</dcterms:created>
  <dcterms:modified xsi:type="dcterms:W3CDTF">2024-02-26T14:06:39Z</dcterms:modified>
</cp:coreProperties>
</file>