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65" r:id="rId6"/>
    <p:sldId id="264" r:id="rId7"/>
    <p:sldId id="275" r:id="rId8"/>
    <p:sldId id="273" r:id="rId9"/>
    <p:sldId id="280" r:id="rId10"/>
    <p:sldId id="260" r:id="rId11"/>
    <p:sldId id="261" r:id="rId12"/>
    <p:sldId id="268" r:id="rId13"/>
    <p:sldId id="270" r:id="rId14"/>
    <p:sldId id="27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g"/><Relationship Id="rId10" Type="http://schemas.openxmlformats.org/officeDocument/2006/relationships/image" Target="../media/image51.jpeg"/><Relationship Id="rId4" Type="http://schemas.openxmlformats.org/officeDocument/2006/relationships/image" Target="../media/image45.jp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23 au jeudi 25 avril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Le livre et la lecture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5679" y="331317"/>
            <a:ext cx="6056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Romans au CRDN (L 12.415)</a:t>
            </a:r>
            <a:endParaRPr lang="fr-FR" sz="4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7" y="1039203"/>
            <a:ext cx="1584909" cy="25645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73" y="3875192"/>
            <a:ext cx="1649079" cy="26668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7" y="3875193"/>
            <a:ext cx="1584909" cy="25982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39" y="967939"/>
            <a:ext cx="1633680" cy="26869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ACB313-9D4E-4AAC-AD65-C3EB9730C42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39" y="3875192"/>
            <a:ext cx="1649078" cy="259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D264F6D-D307-46EC-ABF0-A9FFB1DE86B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43" y="3875191"/>
            <a:ext cx="1626774" cy="259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9FB78FB-D477-40A4-82F2-9957B06DE8F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91" y="3875191"/>
            <a:ext cx="1535569" cy="261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07A26-EA16-4439-A756-1C3C138C76A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11" y="999471"/>
            <a:ext cx="1514266" cy="260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6CA5911-6C23-4869-9813-8921A304F96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09" y="3880828"/>
            <a:ext cx="1535568" cy="25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014A727-9F41-40D2-B788-5CF729A6799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63" y="1026419"/>
            <a:ext cx="1623155" cy="266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02AF27F-A4BB-4C97-9245-69AB4C84663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44" y="1039203"/>
            <a:ext cx="1573682" cy="260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92F9D15-0E4D-491A-88AF-D7182E6D3DD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65" y="1046558"/>
            <a:ext cx="1573682" cy="258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154" y="0"/>
            <a:ext cx="8994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au CRDN (L 12.425)</a:t>
            </a:r>
            <a:endParaRPr lang="fr-FR" sz="4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7" y="769439"/>
            <a:ext cx="2118768" cy="28709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21" y="816563"/>
            <a:ext cx="2116455" cy="28294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98" y="816563"/>
            <a:ext cx="2126265" cy="28502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22" y="769439"/>
            <a:ext cx="2135994" cy="28709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44653D-CB58-4556-AEE3-D0123F905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88" y="3964227"/>
            <a:ext cx="1897331" cy="26573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E3A3F5-E51E-4D29-A6EF-71A4A10AE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83" y="3971648"/>
            <a:ext cx="1881434" cy="26499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C3BD63-668C-41D4-A2C8-6C7B6AA013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32" y="3971647"/>
            <a:ext cx="1897333" cy="26499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2256D4A-38BA-46E9-8053-4757541E46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" y="3971650"/>
            <a:ext cx="1871028" cy="26501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6FB884-B618-4388-AE7D-DAE032727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56" y="3971649"/>
            <a:ext cx="1897332" cy="26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C73BE-25FA-4358-B7D6-EEA8341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4" y="1336365"/>
            <a:ext cx="9735050" cy="50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034" y="448244"/>
            <a:ext cx="10613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le livre et la lecture au CRDN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18" y="5052848"/>
            <a:ext cx="200732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français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 12.415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34938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: L 12.425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755810" y="5355234"/>
            <a:ext cx="1340087" cy="40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53818" y="5422681"/>
            <a:ext cx="2053639" cy="78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Littérature et lecture 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SHS 12.44</a:t>
            </a:r>
          </a:p>
        </p:txBody>
      </p:sp>
      <p:cxnSp>
        <p:nvCxnSpPr>
          <p:cNvPr id="8" name="Connecteur droit avec flèche 7"/>
          <p:cNvCxnSpPr>
            <a:stCxn id="11" idx="1"/>
          </p:cNvCxnSpPr>
          <p:nvPr/>
        </p:nvCxnSpPr>
        <p:spPr>
          <a:xfrm flipH="1" flipV="1">
            <a:off x="5133703" y="4794069"/>
            <a:ext cx="4620115" cy="1019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43692"/>
            <a:ext cx="9065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Littérature au CRDN (SHS 12.44)</a:t>
            </a:r>
            <a:endParaRPr lang="fr-FR" sz="4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" y="1061307"/>
            <a:ext cx="2037354" cy="27908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1" y="1061307"/>
            <a:ext cx="2064355" cy="281247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15" y="1061307"/>
            <a:ext cx="2136745" cy="282638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50" y="3887689"/>
            <a:ext cx="2047466" cy="280474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26" y="4009378"/>
            <a:ext cx="2097189" cy="272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150" y="160312"/>
            <a:ext cx="751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Littérature au CRDN (SHS 12.44)</a:t>
            </a:r>
            <a:endParaRPr lang="fr-FR" sz="4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1" y="1120166"/>
            <a:ext cx="1955056" cy="31635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78" y="2961375"/>
            <a:ext cx="2062222" cy="37238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23" y="1120166"/>
            <a:ext cx="2210914" cy="32229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113B8F-DB20-4945-85C3-9339465E6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3" y="2961375"/>
            <a:ext cx="1955056" cy="37081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AD1F3F-CC90-4286-AEB6-13CB5954F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97" y="1210731"/>
            <a:ext cx="1959527" cy="322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733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526" y="148437"/>
            <a:ext cx="751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Littérature au CRDN (SHS 12.44)</a:t>
            </a:r>
            <a:endParaRPr lang="fr-FR" sz="4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34" y="1044714"/>
            <a:ext cx="2079130" cy="343090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" y="1044714"/>
            <a:ext cx="2504653" cy="31784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36" y="991601"/>
            <a:ext cx="2125253" cy="34840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46" y="3360986"/>
            <a:ext cx="1907734" cy="30869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41" y="3360986"/>
            <a:ext cx="1907734" cy="31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8881" y="239877"/>
            <a:ext cx="751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Littérature au CRDN (SHS 12.44)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3" y="1322826"/>
            <a:ext cx="3124200" cy="4762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1" y="1322826"/>
            <a:ext cx="30289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149" y="174563"/>
            <a:ext cx="751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Littérature au CRDN (SHS 12.44)</a:t>
            </a:r>
            <a:endParaRPr lang="fr-FR" sz="4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" y="1089165"/>
            <a:ext cx="1855730" cy="28117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8" y="1089165"/>
            <a:ext cx="1816366" cy="28117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93" y="1089165"/>
            <a:ext cx="1792273" cy="27404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23" y="4046038"/>
            <a:ext cx="1700485" cy="260013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7" y="4067303"/>
            <a:ext cx="1665947" cy="257886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57" y="3974805"/>
            <a:ext cx="1775051" cy="271414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36" y="1060254"/>
            <a:ext cx="1838430" cy="28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7827" y="226814"/>
            <a:ext cx="751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Littérature au CRDN (SHS 12.44)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60" y="3992451"/>
            <a:ext cx="1703869" cy="24837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01" y="3992451"/>
            <a:ext cx="1703869" cy="24837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93" y="3992451"/>
            <a:ext cx="1793285" cy="24837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1233383"/>
            <a:ext cx="1807436" cy="25601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70" y="1235974"/>
            <a:ext cx="1778661" cy="25193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14" y="1233383"/>
            <a:ext cx="1780489" cy="25219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22" y="1233383"/>
            <a:ext cx="1780489" cy="25219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77" y="1233383"/>
            <a:ext cx="1780490" cy="25219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55B1E5-DE4D-4EB4-BE3C-D99C902AFC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80" y="3992449"/>
            <a:ext cx="1703868" cy="24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450" y="271940"/>
            <a:ext cx="10363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Autour du livre et de la lecture CRDN (SHS 12.441)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0" y="1115971"/>
            <a:ext cx="1663964" cy="26751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90" y="1115971"/>
            <a:ext cx="1621988" cy="2624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95" y="1115971"/>
            <a:ext cx="1690715" cy="26751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E86969-4F6A-4185-88F9-DA166CC904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33" y="3532683"/>
            <a:ext cx="1728767" cy="27667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B8DBE7-A807-4D1A-8DE8-8AEFFF2C8A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89" y="3482505"/>
            <a:ext cx="1788022" cy="28615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33C018F-0F81-4DA9-A340-205AAE6E9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67" y="3474646"/>
            <a:ext cx="1855935" cy="30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450" y="271940"/>
            <a:ext cx="10363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Autour du livre et de la lecture CRDN (SHS 12.441)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15C646-00B5-4F50-926A-527B7A77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0" y="1443676"/>
            <a:ext cx="4781626" cy="4762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042084-CD97-471F-B243-85C39ED4F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40" y="1443676"/>
            <a:ext cx="3790949" cy="4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540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181</Words>
  <Application>Microsoft Office PowerPoint</Application>
  <PresentationFormat>Grand écran</PresentationFormat>
  <Paragraphs>33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104</cp:revision>
  <dcterms:created xsi:type="dcterms:W3CDTF">2021-09-24T13:44:38Z</dcterms:created>
  <dcterms:modified xsi:type="dcterms:W3CDTF">2024-04-15T12:51:29Z</dcterms:modified>
</cp:coreProperties>
</file>